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8fd5167109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18fd457087b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8fd5edc576d.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8fd53efe5c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8fd2ad54e9b.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8fd1a1bb8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18fd11d278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8fd10ca3725.png"/><Relationship Id="rId3" Type="http://schemas.openxmlformats.org/officeDocument/2006/relationships/image" Target="../media/file18fd4bea66bf.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8fd9ffac89.png"/><Relationship Id="rId3" Type="http://schemas.openxmlformats.org/officeDocument/2006/relationships/image" Target="../media/file18fd70985b7f.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8fd229f2899.png"/><Relationship Id="rId3" Type="http://schemas.openxmlformats.org/officeDocument/2006/relationships/image" Target="../media/file18fd7f2266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8fd2b7bb925.png"/><Relationship Id="rId3" Type="http://schemas.openxmlformats.org/officeDocument/2006/relationships/image" Target="../media/file18fd47b8427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8fd1211ebd9.png"/><Relationship Id="rId3" Type="http://schemas.openxmlformats.org/officeDocument/2006/relationships/image" Target="../media/file18fd5692fcd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8fd4c14ad0c.png"/><Relationship Id="rId3" Type="http://schemas.openxmlformats.org/officeDocument/2006/relationships/image" Target="../media/file18fd616d15d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8fd40b58b87.png"/><Relationship Id="rId3" Type="http://schemas.openxmlformats.org/officeDocument/2006/relationships/image" Target="../media/file18fd4edb6d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8fd27e1eed9.png"/><Relationship Id="rId3" Type="http://schemas.openxmlformats.org/officeDocument/2006/relationships/image" Target="../media/file18fd6207fd0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8fd775b29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8fd1ee52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8fd4552ba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8fd3a50817d.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8fd7b65537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8fd3949e24f.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8fd21a8cdeb.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03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02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894,906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1,589.9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78,851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03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02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28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127,087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10,135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03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02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862.9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750.4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750.7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78,851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894,906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1,589.9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03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02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28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211th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127,087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10,135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03 November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119 triages made. This is an increase of 26 triages compared to the previous day (93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01 November there were 681 triages to NHS Pathways for COVID-19, this is an average of 97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November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03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2020-11-03T00:16:24Z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